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67477"/>
            <a:ext cx="8219256" cy="89682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                                                    ЗАЩИТА И БЕЗОПАСНОСТЬ ВАШЕГО ДОМА.</a:t>
            </a:r>
            <a:br>
              <a:rPr lang="ru-RU" dirty="0" smtClean="0"/>
            </a:br>
            <a:r>
              <a:rPr lang="ru-RU" dirty="0"/>
              <a:t> </a:t>
            </a:r>
            <a:r>
              <a:rPr lang="ru-RU" dirty="0" smtClean="0"/>
              <a:t>                                                               </a:t>
            </a:r>
            <a:r>
              <a:rPr lang="en-US" dirty="0" smtClean="0"/>
              <a:t>     </a:t>
            </a:r>
            <a:r>
              <a:rPr lang="ru-RU" dirty="0" smtClean="0"/>
              <a:t> </a:t>
            </a:r>
            <a:r>
              <a:rPr lang="ru-RU" sz="1800" dirty="0" smtClean="0"/>
              <a:t>+7(727) 393 74 65, 328 29 59, 8 777 007 0814</a:t>
            </a:r>
            <a:br>
              <a:rPr lang="ru-RU" sz="1800" dirty="0" smtClean="0"/>
            </a:br>
            <a:r>
              <a:rPr lang="ru-RU" sz="1800" dirty="0"/>
              <a:t> </a:t>
            </a:r>
            <a:r>
              <a:rPr lang="ru-RU" sz="1800" dirty="0" smtClean="0"/>
              <a:t>                                                                                   </a:t>
            </a:r>
            <a:r>
              <a:rPr lang="en-US" sz="1800" dirty="0" smtClean="0"/>
              <a:t>                      www.iviscom.kz</a:t>
            </a:r>
            <a:endParaRPr lang="ru-RU" sz="18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323528" y="1013456"/>
            <a:ext cx="3672408" cy="5583896"/>
          </a:xfrm>
        </p:spPr>
        <p:txBody>
          <a:bodyPr>
            <a:normAutofit/>
          </a:bodyPr>
          <a:lstStyle/>
          <a:p>
            <a:r>
              <a:rPr lang="ru-RU" dirty="0" smtClean="0"/>
              <a:t>ПРОДАЖА И УСТАНОВКА:</a:t>
            </a:r>
          </a:p>
          <a:p>
            <a:endParaRPr lang="ru-RU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1600" b="1" dirty="0" smtClean="0"/>
              <a:t>ВИДЕОДОМОФОНЫ (цветные, черно-белые);</a:t>
            </a:r>
          </a:p>
          <a:p>
            <a:endParaRPr lang="ru-RU" sz="2000" b="1" dirty="0" smtClean="0"/>
          </a:p>
          <a:p>
            <a:endParaRPr lang="ru-RU" sz="20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sz="1600" b="1" dirty="0" smtClean="0"/>
              <a:t>ВИДЕОНАБЛЮДЕНИЕ;</a:t>
            </a:r>
          </a:p>
          <a:p>
            <a:endParaRPr lang="ru-RU" sz="2000" b="1" dirty="0" smtClean="0"/>
          </a:p>
          <a:p>
            <a:endParaRPr lang="ru-RU" sz="20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sz="1800" b="1" dirty="0" smtClean="0"/>
              <a:t>ПОЖАРНАЯ СИГНАЛИЗАЦИЯ;</a:t>
            </a:r>
          </a:p>
          <a:p>
            <a:endParaRPr lang="ru-RU" sz="2000" b="1" dirty="0"/>
          </a:p>
          <a:p>
            <a:endParaRPr lang="ru-RU" sz="20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sz="1800" b="1" dirty="0" smtClean="0"/>
              <a:t> ОХРАННАЯ СИГНАЛИЗАЦИИ.</a:t>
            </a:r>
          </a:p>
          <a:p>
            <a:r>
              <a:rPr lang="ru-RU" sz="1800" b="1" dirty="0" smtClean="0"/>
              <a:t>( </a:t>
            </a:r>
            <a:r>
              <a:rPr lang="ru-RU" sz="1600" b="1" dirty="0" smtClean="0"/>
              <a:t>с выездом и без отряда реагирования КУЗЕТ).</a:t>
            </a:r>
          </a:p>
          <a:p>
            <a:endParaRPr lang="ru-RU" sz="1800" dirty="0"/>
          </a:p>
          <a:p>
            <a:r>
              <a:rPr lang="ru-RU" b="1" dirty="0" smtClean="0"/>
              <a:t>Гарантия на работы и оборудование!</a:t>
            </a:r>
            <a:endParaRPr lang="ru-RU" b="1" dirty="0"/>
          </a:p>
        </p:txBody>
      </p:sp>
      <p:pic>
        <p:nvPicPr>
          <p:cNvPr id="1026" name="Picture 2" descr="C:\Users\Администратор\Desktop\32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7477"/>
            <a:ext cx="1336443" cy="896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Администратор\Desktop\МАРКЕТИНГ\РЕКЛАМА\Baner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196752"/>
            <a:ext cx="4544568" cy="1216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6325" y="2492896"/>
            <a:ext cx="4547693" cy="968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715" y="3550628"/>
            <a:ext cx="4518113" cy="120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 descr="C:\Users\Администратор\Desktop\МАРКЕТИНГ\РЕКЛАМА\охранные-системы-1024x34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715" y="4929992"/>
            <a:ext cx="4526656" cy="1307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26462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41</Words>
  <Application>Microsoft Office PowerPoint</Application>
  <PresentationFormat>Экран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                                                                ЗАЩИТА И БЕЗОПАСНОСТЬ ВАШЕГО ДОМА.                                                                       +7(727) 393 74 65, 328 29 59, 8 777 007 0814                                                                                                           www.iviscom.kz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ЗАЩИТА И БЕЗОПАСНОСТЬ ВАШЕГО ДОМА.</dc:title>
  <dc:creator>Администратор</dc:creator>
  <cp:lastModifiedBy>XTreme.ws</cp:lastModifiedBy>
  <cp:revision>5</cp:revision>
  <dcterms:created xsi:type="dcterms:W3CDTF">2016-03-29T03:39:53Z</dcterms:created>
  <dcterms:modified xsi:type="dcterms:W3CDTF">2016-04-01T04:23:52Z</dcterms:modified>
</cp:coreProperties>
</file>